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AE5D7F-E06B-D635-D9A8-3C18430E8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7845B9-F4B6-886D-ADB7-92101868C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A477C8-ACFD-F1F4-A244-BFD65391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0E1-0618-4B0F-AA98-D20A8ADF3077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B460BE-CE3F-986D-6426-7ABB374E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637F27-22D6-A3AC-388B-D152DB1D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9B3C-1C6A-4CB5-A6E5-70E895125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02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D6EE86-6921-A31E-349D-4D2DEE13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631D6F9-DA9E-1062-6DE4-4D4C714B4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35BBDE-2813-A2C8-5E2B-460B340C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0E1-0618-4B0F-AA98-D20A8ADF3077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FE949E-F772-CBBE-F11A-4DAEB337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CF0337-9A8A-3872-2725-D4D33622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9B3C-1C6A-4CB5-A6E5-70E895125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04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3020BE7-F713-13F7-3FB0-979064897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D631345-1FBE-A801-4A60-68F76F49A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035F0F-F0EB-E9AB-9859-607AB5C3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0E1-0618-4B0F-AA98-D20A8ADF3077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0D062E-ECF1-67A0-F171-CC34C361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F2D254-82FE-BCA5-3197-08B5826B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9B3C-1C6A-4CB5-A6E5-70E895125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57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949D8C-ED90-A48F-5FC4-BACFCCF6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AA0604-B5B1-1C75-14B1-BC3CA1534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17B5A9-C49E-E164-1CA4-FBB688A1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0E1-0618-4B0F-AA98-D20A8ADF3077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A9E004-EA27-8C93-10C2-EDB731C0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31177E-0303-BDE3-4EC6-FA84A5F5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9B3C-1C6A-4CB5-A6E5-70E895125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55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315C9A-2095-7754-3B4B-0DC57EBA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0D034D-AFA7-2D8A-B031-87B80B83D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BFF349-E236-C98D-EB53-5F2E7AD3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0E1-0618-4B0F-AA98-D20A8ADF3077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CF381E-4EBE-6A3A-B032-5D7F06A8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3FDCB2-D304-EE7D-AD0B-F774CF73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9B3C-1C6A-4CB5-A6E5-70E895125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76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7B5A83-615D-F79A-A58A-33A1C8CD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AD5857-97F5-2D24-B82A-15EC9598F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94A84B-BFF8-CD11-3E61-B72D5C867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D0A4C4-6FBB-84F1-197B-2DDB0D73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0E1-0618-4B0F-AA98-D20A8ADF3077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223A5D-BB4A-6951-E659-6B0C1ABF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BCFAC13-110C-42B1-81F9-17B1755F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9B3C-1C6A-4CB5-A6E5-70E895125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21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4757C0-82FF-55CD-4111-4E3CA434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0739D5-AB96-6380-68A8-9FFA08817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6CFFDB-E644-625F-9381-B048DAE71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2F710A2-4A51-0957-AC63-344097B23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C4F9F06-D27F-556B-4E14-F0C97DEE3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93B10A1-BB33-C22E-8E96-06ACD9A7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0E1-0618-4B0F-AA98-D20A8ADF3077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0676F59-7CC5-5F1D-52E6-D0CC0A4B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4D4D80D-FBE9-D9BB-96F4-4EB58226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9B3C-1C6A-4CB5-A6E5-70E895125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470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64C27D-14CD-B242-D487-8F3D7BA6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FC76CEB-1A1E-69D5-EB5A-807E3DE0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0E1-0618-4B0F-AA98-D20A8ADF3077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3DA03-8683-5613-7681-11F5ADD8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C2BE00-59DD-1592-A8F3-B4F6EA8D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9B3C-1C6A-4CB5-A6E5-70E895125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42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A0F5FAF-7B5D-0FD4-0535-9732606D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0E1-0618-4B0F-AA98-D20A8ADF3077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A0D746A-70A8-F3C9-40BD-AC8EAAD6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DF99882-E3BB-4FC3-96B2-3E1B16F0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9B3C-1C6A-4CB5-A6E5-70E895125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F845D4-8CF3-B3F8-92C9-0B3F7564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90AD13-8ABA-5A4F-FDD2-CCE5B4A2F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8FA6BD-1B69-FB46-320D-872C7D3F6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487D498-0B85-2903-5628-8B3F3A87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0E1-0618-4B0F-AA98-D20A8ADF3077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68A5D98-9A16-097B-25EA-BC3E5B18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A4C6EE-9587-7F76-0401-0589A8F4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9B3C-1C6A-4CB5-A6E5-70E895125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44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F6135D-D568-3AB7-BC5E-F52DD4D0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12AB18E-3A81-D4B4-5546-FD5C788BD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E687A3-8252-73C2-926D-E3E46C4D8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65254A-0608-E0BA-64BD-B8F1FBAB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D0E1-0618-4B0F-AA98-D20A8ADF3077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823956-3538-F90A-4172-0C642168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70254F6-EA99-7788-22C6-EA957609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9B3C-1C6A-4CB5-A6E5-70E895125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10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64A4BF5-E2AC-F6A4-A158-9A4FADBB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28CE75-4741-77F4-16C2-D7436814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3EE451-1C37-3B67-07DC-9E6B2180A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AD0E1-0618-4B0F-AA98-D20A8ADF3077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9D3004-610D-A9C8-A4F5-18821BBBD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79410D-9C51-90D0-1194-95562F8D1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9B3C-1C6A-4CB5-A6E5-70E895125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85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BA5ED3B-6823-41BC-1ADA-FEF65AF52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84668"/>
            <a:ext cx="11277599" cy="634564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C031B21-26D6-761E-C074-A0E4C0E44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017" y="2226363"/>
            <a:ext cx="5173907" cy="1201197"/>
          </a:xfrm>
          <a:prstGeom prst="rect">
            <a:avLst/>
          </a:prstGeom>
        </p:spPr>
      </p:pic>
      <p:pic>
        <p:nvPicPr>
          <p:cNvPr id="3" name="Inspelat ljud">
            <a:hlinkClick r:id="" action="ppaction://media"/>
            <a:extLst>
              <a:ext uri="{FF2B5EF4-FFF2-40B4-BE49-F238E27FC236}">
                <a16:creationId xmlns:a16="http://schemas.microsoft.com/office/drawing/2014/main" id="{29F0027C-0701-A9EF-1ED6-70472C24C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492" y="6187620"/>
            <a:ext cx="487363" cy="48736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DEF56E0-21E7-7354-0F47-F2EAF0897E5A}"/>
              </a:ext>
            </a:extLst>
          </p:cNvPr>
          <p:cNvSpPr txBox="1"/>
          <p:nvPr/>
        </p:nvSpPr>
        <p:spPr>
          <a:xfrm>
            <a:off x="8037177" y="2297531"/>
            <a:ext cx="1642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accent5">
                    <a:lumMod val="50000"/>
                  </a:schemeClr>
                </a:solidFill>
              </a:rPr>
              <a:t>2014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60AB306-9BDF-E6CC-7118-83E311DC632E}"/>
              </a:ext>
            </a:extLst>
          </p:cNvPr>
          <p:cNvSpPr txBox="1"/>
          <p:nvPr/>
        </p:nvSpPr>
        <p:spPr>
          <a:xfrm>
            <a:off x="8638861" y="2745647"/>
            <a:ext cx="89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24F9B8-6EE1-37F4-B25B-CEBF20B49013}"/>
              </a:ext>
            </a:extLst>
          </p:cNvPr>
          <p:cNvSpPr txBox="1"/>
          <p:nvPr/>
        </p:nvSpPr>
        <p:spPr>
          <a:xfrm>
            <a:off x="8037177" y="3220861"/>
            <a:ext cx="2152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accent5">
                    <a:lumMod val="50000"/>
                  </a:schemeClr>
                </a:solidFill>
              </a:rPr>
              <a:t>2024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B77BFC9-BF84-1BB0-EFEE-7A1C85900239}"/>
              </a:ext>
            </a:extLst>
          </p:cNvPr>
          <p:cNvSpPr txBox="1"/>
          <p:nvPr/>
        </p:nvSpPr>
        <p:spPr>
          <a:xfrm>
            <a:off x="3478357" y="3427560"/>
            <a:ext cx="408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rgbClr val="FF0000"/>
                </a:solidFill>
              </a:rPr>
              <a:t>Hitta 3 påskägg!</a:t>
            </a:r>
          </a:p>
        </p:txBody>
      </p:sp>
    </p:spTree>
    <p:extLst>
      <p:ext uri="{BB962C8B-B14F-4D97-AF65-F5344CB8AC3E}">
        <p14:creationId xmlns:p14="http://schemas.microsoft.com/office/powerpoint/2010/main" val="5409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Bredbild</PresentationFormat>
  <Paragraphs>4</Paragraphs>
  <Slides>1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Wikman</dc:creator>
  <cp:lastModifiedBy>Anders Wikman</cp:lastModifiedBy>
  <cp:revision>2</cp:revision>
  <dcterms:created xsi:type="dcterms:W3CDTF">2024-03-22T16:00:44Z</dcterms:created>
  <dcterms:modified xsi:type="dcterms:W3CDTF">2024-03-22T16:01:54Z</dcterms:modified>
</cp:coreProperties>
</file>